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67" r:id="rId4"/>
    <p:sldId id="258" r:id="rId5"/>
    <p:sldId id="259" r:id="rId6"/>
    <p:sldId id="270" r:id="rId7"/>
    <p:sldId id="268" r:id="rId8"/>
    <p:sldId id="260" r:id="rId9"/>
    <p:sldId id="271" r:id="rId10"/>
    <p:sldId id="261" r:id="rId11"/>
    <p:sldId id="262" r:id="rId12"/>
    <p:sldId id="277" r:id="rId13"/>
    <p:sldId id="263" r:id="rId14"/>
    <p:sldId id="275" r:id="rId15"/>
    <p:sldId id="273" r:id="rId16"/>
    <p:sldId id="276" r:id="rId17"/>
    <p:sldId id="264" r:id="rId18"/>
    <p:sldId id="265" r:id="rId19"/>
    <p:sldId id="266" r:id="rId2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3" autoAdjust="0"/>
    <p:restoredTop sz="94660"/>
  </p:normalViewPr>
  <p:slideViewPr>
    <p:cSldViewPr snapToGrid="0">
      <p:cViewPr varScale="1">
        <p:scale>
          <a:sx n="111" d="100"/>
          <a:sy n="111" d="100"/>
        </p:scale>
        <p:origin x="64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nl-NL" smtClean="0"/>
              <a:t>Klik om de stijl te bewerken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a:xfrm>
            <a:off x="3962399" y="5870575"/>
            <a:ext cx="4893958" cy="377825"/>
          </a:xfrm>
        </p:spPr>
        <p:txBody>
          <a:bodyPr/>
          <a:lstStyle/>
          <a:p>
            <a:endParaRPr lang="nl-NL"/>
          </a:p>
        </p:txBody>
      </p:sp>
      <p:sp>
        <p:nvSpPr>
          <p:cNvPr id="6" name="Slide Number Placeholder 5"/>
          <p:cNvSpPr>
            <a:spLocks noGrp="1"/>
          </p:cNvSpPr>
          <p:nvPr>
            <p:ph type="sldNum" sz="quarter" idx="12"/>
          </p:nvPr>
        </p:nvSpPr>
        <p:spPr>
          <a:xfrm>
            <a:off x="10608958" y="5870575"/>
            <a:ext cx="551167" cy="377825"/>
          </a:xfrm>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157300943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3585996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716801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smtClean="0"/>
              <a:t>Klik om de modelstijlen te bewerken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334285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834295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fferte naamkaartj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5255619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ar of onwaar">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nl-NL" smtClean="0"/>
              <a:t>Klik om de stijl te bewerken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3052394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
        <p:nvSpPr>
          <p:cNvPr id="8" name="Title 1"/>
          <p:cNvSpPr>
            <a:spLocks noGrp="1"/>
          </p:cNvSpPr>
          <p:nvPr>
            <p:ph type="title"/>
          </p:nvPr>
        </p:nvSpPr>
        <p:spPr>
          <a:xfrm>
            <a:off x="685801" y="609600"/>
            <a:ext cx="10131425" cy="1456267"/>
          </a:xfrm>
        </p:spPr>
        <p:txBody>
          <a:bodyPr/>
          <a:lstStyle/>
          <a:p>
            <a:r>
              <a:rPr lang="nl-NL" smtClean="0"/>
              <a:t>Klik om de stijl te bewerken</a:t>
            </a:r>
            <a:endParaRPr lang="en-US" dirty="0"/>
          </a:p>
        </p:txBody>
      </p:sp>
    </p:spTree>
    <p:extLst>
      <p:ext uri="{BB962C8B-B14F-4D97-AF65-F5344CB8AC3E}">
        <p14:creationId xmlns:p14="http://schemas.microsoft.com/office/powerpoint/2010/main" val="338693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166406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nchor="ct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3812339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nl-NL" smtClean="0"/>
              <a:t>Klik om de stijl te bewerken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170568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26729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1087F47F-40DD-451D-B02B-62F7F35B7CBC}" type="datetimeFigureOut">
              <a:rPr lang="nl-NL" smtClean="0"/>
              <a:t>22-2-2016</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3088891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87F47F-40DD-451D-B02B-62F7F35B7CBC}" type="datetimeFigureOut">
              <a:rPr lang="nl-NL" smtClean="0"/>
              <a:t>22-2-2016</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56570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087F47F-40DD-451D-B02B-62F7F35B7CBC}" type="datetimeFigureOut">
              <a:rPr lang="nl-NL" smtClean="0"/>
              <a:t>22-2-2016</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05158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623859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nl-NL" smtClean="0"/>
              <a:t>Klik om de stijl te bewerken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‹nr.›</a:t>
            </a:fld>
            <a:endParaRPr lang="nl-NL"/>
          </a:p>
        </p:txBody>
      </p:sp>
    </p:spTree>
    <p:extLst>
      <p:ext uri="{BB962C8B-B14F-4D97-AF65-F5344CB8AC3E}">
        <p14:creationId xmlns:p14="http://schemas.microsoft.com/office/powerpoint/2010/main" val="2296572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087F47F-40DD-451D-B02B-62F7F35B7CBC}" type="datetimeFigureOut">
              <a:rPr lang="nl-NL" smtClean="0"/>
              <a:t>22-2-2016</a:t>
            </a:fld>
            <a:endParaRPr lang="nl-NL"/>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nl-NL"/>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BC31F4-6777-4ED6-A1EB-ACA7F646B021}" type="slidenum">
              <a:rPr lang="nl-NL" smtClean="0"/>
              <a:t>‹nr.›</a:t>
            </a:fld>
            <a:endParaRPr lang="nl-NL"/>
          </a:p>
        </p:txBody>
      </p:sp>
    </p:spTree>
    <p:extLst>
      <p:ext uri="{BB962C8B-B14F-4D97-AF65-F5344CB8AC3E}">
        <p14:creationId xmlns:p14="http://schemas.microsoft.com/office/powerpoint/2010/main" val="2270040824"/>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image" Target="../media/image20.jpg"/><Relationship Id="rId7" Type="http://schemas.openxmlformats.org/officeDocument/2006/relationships/image" Target="../media/image24.jpg"/><Relationship Id="rId2" Type="http://schemas.openxmlformats.org/officeDocument/2006/relationships/image" Target="../media/image19.jpg"/><Relationship Id="rId1" Type="http://schemas.openxmlformats.org/officeDocument/2006/relationships/slideLayout" Target="../slideLayouts/slideLayout2.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3945145" y="2429509"/>
            <a:ext cx="7197726" cy="2237567"/>
          </a:xfrm>
        </p:spPr>
        <p:txBody>
          <a:bodyPr>
            <a:normAutofit fontScale="90000"/>
          </a:bodyPr>
          <a:lstStyle/>
          <a:p>
            <a:pPr algn="ctr"/>
            <a:r>
              <a:rPr lang="nl-NL" dirty="0" smtClean="0"/>
              <a:t>Colony</a:t>
            </a:r>
            <a:r>
              <a:rPr lang="nl-NL" dirty="0"/>
              <a:t> </a:t>
            </a:r>
            <a:r>
              <a:rPr lang="nl-NL" dirty="0" smtClean="0"/>
              <a:t>Cruiser: </a:t>
            </a:r>
            <a:br>
              <a:rPr lang="nl-NL" dirty="0" smtClean="0"/>
            </a:br>
            <a:r>
              <a:rPr lang="nl-NL" dirty="0" smtClean="0"/>
              <a:t>The Maria</a:t>
            </a:r>
            <a:br>
              <a:rPr lang="nl-NL" dirty="0" smtClean="0"/>
            </a:br>
            <a:r>
              <a:rPr lang="nl-NL" dirty="0" smtClean="0"/>
              <a:t>(Concept Fase)</a:t>
            </a:r>
            <a:endParaRPr lang="nl-NL" dirty="0"/>
          </a:p>
        </p:txBody>
      </p:sp>
      <p:sp>
        <p:nvSpPr>
          <p:cNvPr id="3" name="Ondertitel 2"/>
          <p:cNvSpPr>
            <a:spLocks noGrp="1"/>
          </p:cNvSpPr>
          <p:nvPr>
            <p:ph type="subTitle" idx="1"/>
          </p:nvPr>
        </p:nvSpPr>
        <p:spPr>
          <a:xfrm>
            <a:off x="4790535" y="6314536"/>
            <a:ext cx="7197726" cy="382437"/>
          </a:xfrm>
        </p:spPr>
        <p:txBody>
          <a:bodyPr/>
          <a:lstStyle/>
          <a:p>
            <a:r>
              <a:rPr lang="nl-NL" dirty="0" smtClean="0"/>
              <a:t>Epsilon Studios</a:t>
            </a:r>
            <a:endParaRPr lang="nl-NL" dirty="0"/>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9765" y="4066055"/>
            <a:ext cx="2252235" cy="2248481"/>
          </a:xfrm>
          <a:prstGeom prst="rect">
            <a:avLst/>
          </a:prstGeom>
        </p:spPr>
      </p:pic>
    </p:spTree>
    <p:extLst>
      <p:ext uri="{BB962C8B-B14F-4D97-AF65-F5344CB8AC3E}">
        <p14:creationId xmlns:p14="http://schemas.microsoft.com/office/powerpoint/2010/main" val="5126305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Creativiteit</a:t>
            </a:r>
            <a:endParaRPr lang="nl-NL" sz="6600" dirty="0"/>
          </a:p>
        </p:txBody>
      </p:sp>
      <p:sp>
        <p:nvSpPr>
          <p:cNvPr id="3" name="Tijdelijke aanduiding voor inhoud 2"/>
          <p:cNvSpPr>
            <a:spLocks noGrp="1"/>
          </p:cNvSpPr>
          <p:nvPr>
            <p:ph idx="1"/>
          </p:nvPr>
        </p:nvSpPr>
        <p:spPr/>
        <p:txBody>
          <a:bodyPr>
            <a:normAutofit/>
          </a:bodyPr>
          <a:lstStyle/>
          <a:p>
            <a:r>
              <a:rPr lang="nl-NL" sz="2000" dirty="0"/>
              <a:t>Creativiteit En Vindingrijkheid</a:t>
            </a:r>
          </a:p>
          <a:p>
            <a:r>
              <a:rPr lang="nl-NL" sz="2000" dirty="0"/>
              <a:t>Puzzle </a:t>
            </a:r>
            <a:r>
              <a:rPr lang="nl-NL" sz="2000" dirty="0" smtClean="0"/>
              <a:t>Uitleg</a:t>
            </a:r>
          </a:p>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735039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93625" y="685800"/>
            <a:ext cx="10131425" cy="1456267"/>
          </a:xfrm>
        </p:spPr>
        <p:txBody>
          <a:bodyPr/>
          <a:lstStyle/>
          <a:p>
            <a:pPr algn="ctr"/>
            <a:r>
              <a:rPr lang="nl-NL" sz="6600" dirty="0" smtClean="0"/>
              <a:t>Art Style</a:t>
            </a:r>
            <a:endParaRPr lang="nl-NL" sz="6600" dirty="0"/>
          </a:p>
        </p:txBody>
      </p:sp>
      <p:sp>
        <p:nvSpPr>
          <p:cNvPr id="3" name="Tijdelijke aanduiding voor inhoud 2"/>
          <p:cNvSpPr>
            <a:spLocks noGrp="1"/>
          </p:cNvSpPr>
          <p:nvPr>
            <p:ph idx="1"/>
          </p:nvPr>
        </p:nvSpPr>
        <p:spPr/>
        <p:txBody>
          <a:bodyPr>
            <a:normAutofit/>
          </a:bodyPr>
          <a:lstStyle/>
          <a:p>
            <a:r>
              <a:rPr lang="en-US" sz="2000" dirty="0" smtClean="0"/>
              <a:t>All Art</a:t>
            </a:r>
          </a:p>
          <a:p>
            <a:r>
              <a:rPr lang="en-US" sz="2000" dirty="0" smtClean="0"/>
              <a:t>Pre-</a:t>
            </a:r>
            <a:r>
              <a:rPr lang="en-US" sz="2000" dirty="0" err="1" smtClean="0"/>
              <a:t>productie</a:t>
            </a:r>
            <a:endParaRPr lang="en-US" sz="2000" dirty="0" smtClean="0"/>
          </a:p>
          <a:p>
            <a:r>
              <a:rPr lang="en-US" sz="2000" dirty="0" smtClean="0"/>
              <a:t>PBR</a:t>
            </a:r>
          </a:p>
          <a:p>
            <a:r>
              <a:rPr lang="nl-NL" sz="2000" dirty="0" smtClean="0"/>
              <a:t>Onderbouwing Keuzen</a:t>
            </a:r>
          </a:p>
          <a:p>
            <a:endParaRPr lang="nl-NL" sz="2000" dirty="0"/>
          </a:p>
          <a:p>
            <a:endParaRPr lang="nl-NL" sz="2000" dirty="0" smtClean="0"/>
          </a:p>
          <a:p>
            <a:endParaRPr lang="nl-NL" sz="2000" dirty="0"/>
          </a:p>
          <a:p>
            <a:endParaRPr lang="nl-NL"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1793" y="604489"/>
            <a:ext cx="4014384" cy="567712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097265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93625" y="685800"/>
            <a:ext cx="10131425" cy="1456267"/>
          </a:xfrm>
        </p:spPr>
        <p:txBody>
          <a:bodyPr/>
          <a:lstStyle/>
          <a:p>
            <a:pPr algn="ctr"/>
            <a:r>
              <a:rPr lang="nl-NL" sz="6600" dirty="0" smtClean="0"/>
              <a:t>Art Style</a:t>
            </a:r>
            <a:endParaRPr lang="nl-NL" sz="6600" dirty="0"/>
          </a:p>
        </p:txBody>
      </p:sp>
      <p:sp>
        <p:nvSpPr>
          <p:cNvPr id="3" name="Tijdelijke aanduiding voor inhoud 2"/>
          <p:cNvSpPr>
            <a:spLocks noGrp="1"/>
          </p:cNvSpPr>
          <p:nvPr>
            <p:ph idx="1"/>
          </p:nvPr>
        </p:nvSpPr>
        <p:spPr/>
        <p:txBody>
          <a:bodyPr>
            <a:normAutofit/>
          </a:bodyPr>
          <a:lstStyle/>
          <a:p>
            <a:endParaRPr lang="nl-NL" sz="2000" dirty="0"/>
          </a:p>
          <a:p>
            <a:endParaRPr lang="nl-NL" sz="2000" dirty="0" smtClean="0"/>
          </a:p>
          <a:p>
            <a:endParaRPr lang="nl-NL" sz="2000" dirty="0"/>
          </a:p>
          <a:p>
            <a:endParaRPr lang="nl-NL" sz="2000"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7321" y="2817889"/>
            <a:ext cx="4442522" cy="33318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9556" y="572971"/>
            <a:ext cx="4442522" cy="24989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07134" y="3650862"/>
            <a:ext cx="4442522" cy="24989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995930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 y="609600"/>
            <a:ext cx="12192001" cy="1456267"/>
          </a:xfrm>
        </p:spPr>
        <p:txBody>
          <a:bodyPr/>
          <a:lstStyle/>
          <a:p>
            <a:pPr algn="ctr"/>
            <a:r>
              <a:rPr lang="nl-NL" sz="6600" dirty="0" err="1" smtClean="0"/>
              <a:t>BackLog</a:t>
            </a:r>
            <a:endParaRPr lang="nl-NL" sz="6600" dirty="0"/>
          </a:p>
        </p:txBody>
      </p:sp>
      <p:sp>
        <p:nvSpPr>
          <p:cNvPr id="3" name="Tijdelijke aanduiding voor inhoud 2"/>
          <p:cNvSpPr>
            <a:spLocks noGrp="1"/>
          </p:cNvSpPr>
          <p:nvPr>
            <p:ph idx="1"/>
          </p:nvPr>
        </p:nvSpPr>
        <p:spPr/>
        <p:txBody>
          <a:bodyPr>
            <a:normAutofit/>
          </a:bodyPr>
          <a:lstStyle/>
          <a:p>
            <a:r>
              <a:rPr lang="nl-NL" sz="2000" dirty="0" err="1" smtClean="0"/>
              <a:t>Backlog</a:t>
            </a:r>
            <a:r>
              <a:rPr lang="nl-NL" sz="2000" dirty="0" smtClean="0"/>
              <a:t> (Asset-List)</a:t>
            </a:r>
          </a:p>
          <a:p>
            <a:r>
              <a:rPr lang="nl-NL" sz="2000" dirty="0" smtClean="0"/>
              <a:t>Asset-List Met Puntensysteem</a:t>
            </a:r>
          </a:p>
          <a:p>
            <a:endParaRPr lang="nl-NL" sz="2000" dirty="0"/>
          </a:p>
          <a:p>
            <a:endParaRPr lang="nl-NL" sz="2000" dirty="0" smtClean="0"/>
          </a:p>
          <a:p>
            <a:endParaRPr lang="nl-NL" sz="2000" dirty="0" smtClean="0"/>
          </a:p>
          <a:p>
            <a:endParaRPr lang="nl-NL" sz="2000" dirty="0"/>
          </a:p>
          <a:p>
            <a:endParaRPr lang="nl-NL" sz="2000" dirty="0" smtClean="0"/>
          </a:p>
          <a:p>
            <a:endParaRPr lang="nl-NL" sz="2000" dirty="0"/>
          </a:p>
        </p:txBody>
      </p:sp>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1401" y="2018774"/>
            <a:ext cx="6725589" cy="377242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6718019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err="1" smtClean="0"/>
              <a:t>BackLog</a:t>
            </a:r>
            <a:endParaRPr lang="nl-NL" sz="6600" dirty="0"/>
          </a:p>
        </p:txBody>
      </p:sp>
      <p:sp>
        <p:nvSpPr>
          <p:cNvPr id="3" name="Tijdelijke aanduiding voor inhoud 2"/>
          <p:cNvSpPr>
            <a:spLocks noGrp="1"/>
          </p:cNvSpPr>
          <p:nvPr>
            <p:ph idx="1"/>
          </p:nvPr>
        </p:nvSpPr>
        <p:spPr/>
        <p:txBody>
          <a:bodyPr>
            <a:normAutofit/>
          </a:bodyPr>
          <a:lstStyle/>
          <a:p>
            <a:endParaRPr lang="nl-NL" sz="2000" dirty="0"/>
          </a:p>
          <a:p>
            <a:endParaRPr lang="nl-NL" sz="2000" dirty="0" smtClean="0"/>
          </a:p>
          <a:p>
            <a:endParaRPr lang="nl-NL" sz="2000" dirty="0" smtClean="0"/>
          </a:p>
          <a:p>
            <a:endParaRPr lang="nl-NL" sz="2000" dirty="0"/>
          </a:p>
          <a:p>
            <a:endParaRPr lang="nl-NL" sz="2000" dirty="0" smtClean="0"/>
          </a:p>
          <a:p>
            <a:endParaRPr lang="nl-NL" sz="2000" dirty="0"/>
          </a:p>
        </p:txBody>
      </p:sp>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3670" y="2065867"/>
            <a:ext cx="7884658" cy="427302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7041762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normAutofit/>
          </a:bodyPr>
          <a:lstStyle/>
          <a:p>
            <a:pPr algn="ctr"/>
            <a:r>
              <a:rPr lang="nl-NL" sz="6600" dirty="0" smtClean="0"/>
              <a:t>Trello</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Planning </a:t>
            </a:r>
            <a:r>
              <a:rPr lang="nl-NL" sz="2000" dirty="0" smtClean="0"/>
              <a:t>In </a:t>
            </a:r>
            <a:r>
              <a:rPr lang="nl-NL" sz="2000" dirty="0" smtClean="0"/>
              <a:t>Trello</a:t>
            </a:r>
          </a:p>
          <a:p>
            <a:r>
              <a:rPr lang="nl-NL" sz="2000" dirty="0" smtClean="0"/>
              <a:t>Uitleg Taakverdeling</a:t>
            </a:r>
          </a:p>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692" y="3389554"/>
            <a:ext cx="10622228" cy="290981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8587685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45853" y="3364363"/>
            <a:ext cx="5232306" cy="1456267"/>
          </a:xfrm>
        </p:spPr>
        <p:txBody>
          <a:bodyPr>
            <a:normAutofit/>
          </a:bodyPr>
          <a:lstStyle/>
          <a:p>
            <a:pPr algn="ctr"/>
            <a:r>
              <a:rPr lang="nl-NL" sz="6600" dirty="0" err="1" smtClean="0"/>
              <a:t>Trello</a:t>
            </a:r>
            <a:endParaRPr lang="nl-NL" sz="6600" dirty="0"/>
          </a:p>
        </p:txBody>
      </p:sp>
      <p:sp>
        <p:nvSpPr>
          <p:cNvPr id="3" name="Tijdelijke aanduiding voor inhoud 2"/>
          <p:cNvSpPr>
            <a:spLocks noGrp="1"/>
          </p:cNvSpPr>
          <p:nvPr>
            <p:ph idx="1"/>
          </p:nvPr>
        </p:nvSpPr>
        <p:spPr/>
        <p:txBody>
          <a:bodyPr>
            <a:normAutofit/>
          </a:bodyPr>
          <a:lstStyle/>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514" y="267269"/>
            <a:ext cx="6666847" cy="2435195"/>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8108" y="1693173"/>
            <a:ext cx="4784820" cy="4836349"/>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3185225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UX / Leveldesign</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Uitleg Puzzle</a:t>
            </a:r>
          </a:p>
          <a:p>
            <a:r>
              <a:rPr lang="nl-NL" sz="2000" dirty="0" smtClean="0"/>
              <a:t>Uitleg Fun </a:t>
            </a:r>
            <a:r>
              <a:rPr lang="nl-NL" sz="2000" dirty="0" err="1" smtClean="0"/>
              <a:t>To</a:t>
            </a:r>
            <a:r>
              <a:rPr lang="nl-NL" sz="2000" dirty="0" smtClean="0"/>
              <a:t> Play Factor</a:t>
            </a:r>
          </a:p>
          <a:p>
            <a:r>
              <a:rPr lang="nl-NL" sz="2000" dirty="0" smtClean="0"/>
              <a:t>Uitleg User Interface</a:t>
            </a:r>
          </a:p>
          <a:p>
            <a:r>
              <a:rPr lang="nl-NL" sz="2000" dirty="0" smtClean="0"/>
              <a:t>Uitleg Gameflow Van Begin Tot Eind</a:t>
            </a:r>
          </a:p>
          <a:p>
            <a:r>
              <a:rPr lang="en-US" sz="2000" dirty="0" err="1" smtClean="0"/>
              <a:t>Uitleg</a:t>
            </a:r>
            <a:r>
              <a:rPr lang="en-US" sz="2000" dirty="0" smtClean="0"/>
              <a:t> </a:t>
            </a:r>
            <a:r>
              <a:rPr lang="en-US" sz="2000" dirty="0" smtClean="0"/>
              <a:t>Enemies </a:t>
            </a:r>
            <a:r>
              <a:rPr lang="en-US" sz="2000" dirty="0" err="1" smtClean="0"/>
              <a:t>En</a:t>
            </a:r>
            <a:r>
              <a:rPr lang="en-US" sz="2000" dirty="0" smtClean="0"/>
              <a:t> </a:t>
            </a:r>
            <a:r>
              <a:rPr lang="en-US" sz="2000" dirty="0" err="1" smtClean="0"/>
              <a:t>Wapens</a:t>
            </a:r>
            <a:endParaRPr lang="en-US" sz="2000" dirty="0" smtClean="0"/>
          </a:p>
          <a:p>
            <a:pPr lvl="1"/>
            <a:r>
              <a:rPr lang="en-US" dirty="0" smtClean="0"/>
              <a:t>(Diverse Ammo, Etc.)</a:t>
            </a:r>
            <a:endParaRPr lang="en-US" dirty="0"/>
          </a:p>
          <a:p>
            <a:endParaRPr lang="en-US" sz="2000" dirty="0" smtClean="0"/>
          </a:p>
          <a:p>
            <a:endParaRPr lang="nl-NL" sz="2000" dirty="0"/>
          </a:p>
        </p:txBody>
      </p:sp>
      <p:pic>
        <p:nvPicPr>
          <p:cNvPr id="4" name="Afbeelding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29864" y="2401721"/>
            <a:ext cx="5762445" cy="32333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083302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Scripting</a:t>
            </a:r>
            <a:endParaRPr lang="nl-NL" sz="6600" dirty="0"/>
          </a:p>
        </p:txBody>
      </p:sp>
      <p:sp>
        <p:nvSpPr>
          <p:cNvPr id="3" name="Tijdelijke aanduiding voor inhoud 2"/>
          <p:cNvSpPr>
            <a:spLocks noGrp="1"/>
          </p:cNvSpPr>
          <p:nvPr>
            <p:ph idx="1"/>
          </p:nvPr>
        </p:nvSpPr>
        <p:spPr/>
        <p:txBody>
          <a:bodyPr>
            <a:normAutofit/>
          </a:bodyPr>
          <a:lstStyle/>
          <a:p>
            <a:pPr marL="0" indent="0">
              <a:buNone/>
            </a:pPr>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6" name="Afbeelding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564" y="1883347"/>
            <a:ext cx="6861897" cy="4801038"/>
          </a:xfrm>
          <a:prstGeom prst="rect">
            <a:avLst/>
          </a:prstGeom>
        </p:spPr>
      </p:pic>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2065867"/>
            <a:ext cx="10201275" cy="4238625"/>
          </a:xfrm>
          <a:prstGeom prst="rect">
            <a:avLst/>
          </a:prstGeom>
        </p:spPr>
      </p:pic>
      <p:pic>
        <p:nvPicPr>
          <p:cNvPr id="8" name="Afbeelding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026" y="927821"/>
            <a:ext cx="10144125" cy="5667375"/>
          </a:xfrm>
          <a:prstGeom prst="rect">
            <a:avLst/>
          </a:prstGeom>
        </p:spPr>
      </p:pic>
      <p:pic>
        <p:nvPicPr>
          <p:cNvPr id="10" name="Afbeelding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4575" y="1518370"/>
            <a:ext cx="8562975" cy="4486275"/>
          </a:xfrm>
          <a:prstGeom prst="rect">
            <a:avLst/>
          </a:prstGeom>
        </p:spPr>
      </p:pic>
      <p:pic>
        <p:nvPicPr>
          <p:cNvPr id="11" name="Afbeelding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975" y="1518370"/>
            <a:ext cx="11687175" cy="4467225"/>
          </a:xfrm>
          <a:prstGeom prst="rect">
            <a:avLst/>
          </a:prstGeom>
        </p:spPr>
      </p:pic>
      <p:pic>
        <p:nvPicPr>
          <p:cNvPr id="12" name="Afbeelding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3702" y="589492"/>
            <a:ext cx="10153650" cy="5715000"/>
          </a:xfrm>
          <a:prstGeom prst="rect">
            <a:avLst/>
          </a:prstGeom>
        </p:spPr>
      </p:pic>
      <p:pic>
        <p:nvPicPr>
          <p:cNvPr id="13" name="Afbeelding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8640" y="1581150"/>
            <a:ext cx="10182225" cy="4210050"/>
          </a:xfrm>
          <a:prstGeom prst="rect">
            <a:avLst/>
          </a:prstGeom>
        </p:spPr>
      </p:pic>
    </p:spTree>
    <p:extLst>
      <p:ext uri="{BB962C8B-B14F-4D97-AF65-F5344CB8AC3E}">
        <p14:creationId xmlns:p14="http://schemas.microsoft.com/office/powerpoint/2010/main" val="28311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Doel </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Einddoel</a:t>
            </a:r>
          </a:p>
          <a:p>
            <a:r>
              <a:rPr lang="nl-NL" sz="2000" dirty="0" smtClean="0"/>
              <a:t>Prototype</a:t>
            </a:r>
          </a:p>
          <a:p>
            <a:r>
              <a:rPr lang="en-US" sz="2000" dirty="0" err="1" smtClean="0"/>
              <a:t>Vragen</a:t>
            </a:r>
            <a:r>
              <a:rPr lang="en-US" sz="2000" dirty="0" smtClean="0"/>
              <a:t>?</a:t>
            </a:r>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224597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Voorstellen groep</a:t>
            </a:r>
            <a:endParaRPr lang="nl-NL" sz="6600" dirty="0"/>
          </a:p>
        </p:txBody>
      </p:sp>
      <p:sp>
        <p:nvSpPr>
          <p:cNvPr id="3" name="Tijdelijke aanduiding voor inhoud 2"/>
          <p:cNvSpPr>
            <a:spLocks noGrp="1"/>
          </p:cNvSpPr>
          <p:nvPr>
            <p:ph idx="1"/>
          </p:nvPr>
        </p:nvSpPr>
        <p:spPr/>
        <p:txBody>
          <a:bodyPr/>
          <a:lstStyle/>
          <a:p>
            <a:r>
              <a:rPr lang="nl-NL" sz="2000" dirty="0" smtClean="0"/>
              <a:t>Producer:				Fahrettin Güngör</a:t>
            </a:r>
          </a:p>
          <a:p>
            <a:r>
              <a:rPr lang="nl-NL" sz="2000" dirty="0" smtClean="0"/>
              <a:t>Lead Developer:		Mack Mendes Moreira</a:t>
            </a:r>
          </a:p>
          <a:p>
            <a:r>
              <a:rPr lang="nl-NL" sz="2000" dirty="0" smtClean="0"/>
              <a:t>Lead Artist:			Ruben de Water</a:t>
            </a:r>
          </a:p>
          <a:p>
            <a:r>
              <a:rPr lang="nl-NL" sz="2000" dirty="0" smtClean="0"/>
              <a:t>Level Designer:		Lara van Hezel</a:t>
            </a:r>
          </a:p>
          <a:p>
            <a:r>
              <a:rPr lang="nl-NL" sz="2000" dirty="0" smtClean="0"/>
              <a:t>User Experience:		Kevin de Greef</a:t>
            </a:r>
          </a:p>
          <a:p>
            <a:r>
              <a:rPr lang="nl-NL" sz="2000" dirty="0" smtClean="0"/>
              <a:t>Planningsmanager:		</a:t>
            </a:r>
            <a:r>
              <a:rPr lang="nl-NL" sz="2000" dirty="0"/>
              <a:t>Fahrettin </a:t>
            </a:r>
            <a:r>
              <a:rPr lang="nl-NL" sz="2000" dirty="0" smtClean="0"/>
              <a:t>Güngör</a:t>
            </a:r>
            <a:endParaRPr lang="nl-NL" sz="2000" dirty="0"/>
          </a:p>
          <a:p>
            <a:r>
              <a:rPr lang="nl-NL" sz="2000" dirty="0" smtClean="0"/>
              <a:t>Quality Assurance:		Mack </a:t>
            </a:r>
            <a:r>
              <a:rPr lang="nl-NL" sz="2000" dirty="0" err="1"/>
              <a:t>Mendes</a:t>
            </a:r>
            <a:r>
              <a:rPr lang="nl-NL" sz="2000" dirty="0"/>
              <a:t> </a:t>
            </a:r>
            <a:r>
              <a:rPr lang="nl-NL" sz="2000" dirty="0" smtClean="0"/>
              <a:t>Moreira</a:t>
            </a:r>
          </a:p>
          <a:p>
            <a:endParaRPr lang="nl-NL" sz="2000" dirty="0" smtClean="0"/>
          </a:p>
          <a:p>
            <a:endParaRPr lang="nl-NL" dirty="0"/>
          </a:p>
        </p:txBody>
      </p:sp>
    </p:spTree>
    <p:extLst>
      <p:ext uri="{BB962C8B-B14F-4D97-AF65-F5344CB8AC3E}">
        <p14:creationId xmlns:p14="http://schemas.microsoft.com/office/powerpoint/2010/main" val="19499929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inhoudsopgave</a:t>
            </a:r>
            <a:endParaRPr lang="nl-NL" sz="6600" dirty="0"/>
          </a:p>
        </p:txBody>
      </p:sp>
      <p:sp>
        <p:nvSpPr>
          <p:cNvPr id="3" name="Tijdelijke aanduiding voor inhoud 2"/>
          <p:cNvSpPr>
            <a:spLocks noGrp="1"/>
          </p:cNvSpPr>
          <p:nvPr>
            <p:ph idx="1"/>
          </p:nvPr>
        </p:nvSpPr>
        <p:spPr>
          <a:xfrm>
            <a:off x="685801" y="2065867"/>
            <a:ext cx="10131425" cy="4367123"/>
          </a:xfrm>
        </p:spPr>
        <p:txBody>
          <a:bodyPr>
            <a:normAutofit fontScale="92500" lnSpcReduction="20000"/>
          </a:bodyPr>
          <a:lstStyle/>
          <a:p>
            <a:r>
              <a:rPr lang="nl-NL" sz="2000" dirty="0" smtClean="0"/>
              <a:t>GDD					</a:t>
            </a:r>
          </a:p>
          <a:p>
            <a:r>
              <a:rPr lang="en-US" sz="2000" dirty="0" err="1" smtClean="0"/>
              <a:t>Introstory</a:t>
            </a:r>
            <a:r>
              <a:rPr lang="en-US" sz="2000" dirty="0" smtClean="0"/>
              <a:t>			</a:t>
            </a:r>
          </a:p>
          <a:p>
            <a:r>
              <a:rPr lang="en-US" sz="2000" dirty="0" err="1" smtClean="0"/>
              <a:t>Uitleg</a:t>
            </a:r>
            <a:r>
              <a:rPr lang="en-US" sz="2000" dirty="0" smtClean="0"/>
              <a:t> Zones	</a:t>
            </a:r>
          </a:p>
          <a:p>
            <a:r>
              <a:rPr lang="en-US" sz="2000" dirty="0" smtClean="0"/>
              <a:t>Game Mechanics</a:t>
            </a:r>
          </a:p>
          <a:p>
            <a:r>
              <a:rPr lang="en-US" sz="2000" dirty="0" smtClean="0"/>
              <a:t>Enemies</a:t>
            </a:r>
          </a:p>
          <a:p>
            <a:r>
              <a:rPr lang="en-US" sz="2000" dirty="0" err="1" smtClean="0"/>
              <a:t>Creativiteit</a:t>
            </a:r>
            <a:endParaRPr lang="nl-NL" sz="2000" dirty="0" smtClean="0"/>
          </a:p>
          <a:p>
            <a:r>
              <a:rPr lang="nl-NL" sz="2000" dirty="0" smtClean="0"/>
              <a:t>Art </a:t>
            </a:r>
            <a:r>
              <a:rPr lang="nl-NL" sz="2000" dirty="0" err="1" smtClean="0"/>
              <a:t>style</a:t>
            </a:r>
            <a:endParaRPr lang="nl-NL" sz="2000" dirty="0" smtClean="0"/>
          </a:p>
          <a:p>
            <a:r>
              <a:rPr lang="en-US" sz="2000" dirty="0" smtClean="0"/>
              <a:t>Backlog</a:t>
            </a:r>
          </a:p>
          <a:p>
            <a:r>
              <a:rPr lang="en-US" sz="2000" dirty="0" smtClean="0"/>
              <a:t>Trello</a:t>
            </a:r>
            <a:endParaRPr lang="nl-NL" sz="2000" dirty="0" smtClean="0"/>
          </a:p>
          <a:p>
            <a:r>
              <a:rPr lang="nl-NL" sz="2000" dirty="0" smtClean="0"/>
              <a:t>UX / Leveldesign</a:t>
            </a:r>
          </a:p>
          <a:p>
            <a:r>
              <a:rPr lang="nl-NL" sz="2000" dirty="0" smtClean="0"/>
              <a:t>Scripting</a:t>
            </a:r>
          </a:p>
          <a:p>
            <a:r>
              <a:rPr lang="nl-NL" sz="2000" dirty="0" smtClean="0"/>
              <a:t>Doel</a:t>
            </a:r>
          </a:p>
        </p:txBody>
      </p:sp>
    </p:spTree>
    <p:extLst>
      <p:ext uri="{BB962C8B-B14F-4D97-AF65-F5344CB8AC3E}">
        <p14:creationId xmlns:p14="http://schemas.microsoft.com/office/powerpoint/2010/main" val="3235387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GGD overzicht</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Introstory</a:t>
            </a:r>
          </a:p>
          <a:p>
            <a:r>
              <a:rPr lang="nl-NL" sz="2000" dirty="0" smtClean="0"/>
              <a:t>Uitgekozen </a:t>
            </a:r>
            <a:r>
              <a:rPr lang="nl-NL" sz="2000" dirty="0" err="1" smtClean="0"/>
              <a:t>Zone’s</a:t>
            </a:r>
            <a:endParaRPr lang="nl-NL" sz="2000" dirty="0" smtClean="0"/>
          </a:p>
          <a:p>
            <a:r>
              <a:rPr lang="nl-NL" sz="2000" dirty="0" err="1" smtClean="0"/>
              <a:t>Mechanics</a:t>
            </a:r>
            <a:r>
              <a:rPr lang="nl-NL" sz="2000" dirty="0" smtClean="0"/>
              <a:t> Game</a:t>
            </a:r>
          </a:p>
          <a:p>
            <a:r>
              <a:rPr lang="nl-NL" sz="2000" dirty="0" smtClean="0"/>
              <a:t>Unique Aspect Game</a:t>
            </a:r>
          </a:p>
          <a:p>
            <a:r>
              <a:rPr lang="nl-NL" sz="2000" dirty="0" smtClean="0"/>
              <a:t>Uitleg </a:t>
            </a:r>
            <a:r>
              <a:rPr lang="nl-NL" sz="2000" dirty="0" err="1" smtClean="0"/>
              <a:t>Enemies</a:t>
            </a:r>
            <a:endParaRPr lang="nl-NL" sz="2000" dirty="0" smtClean="0"/>
          </a:p>
          <a:p>
            <a:r>
              <a:rPr lang="nl-NL" sz="2000" dirty="0" smtClean="0"/>
              <a:t>Creativiteit En Vindingrijkheid</a:t>
            </a:r>
          </a:p>
          <a:p>
            <a:endParaRPr lang="nl-NL" sz="2000" dirty="0" smtClean="0"/>
          </a:p>
          <a:p>
            <a:endParaRPr lang="nl-NL" sz="2000" dirty="0" smtClean="0"/>
          </a:p>
          <a:p>
            <a:endParaRPr lang="nl-NL" sz="2000" dirty="0" smtClean="0"/>
          </a:p>
        </p:txBody>
      </p:sp>
    </p:spTree>
    <p:extLst>
      <p:ext uri="{BB962C8B-B14F-4D97-AF65-F5344CB8AC3E}">
        <p14:creationId xmlns:p14="http://schemas.microsoft.com/office/powerpoint/2010/main" val="547372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Introstory </a:t>
            </a:r>
            <a:endParaRPr lang="nl-NL" sz="6600" dirty="0"/>
          </a:p>
        </p:txBody>
      </p:sp>
      <p:sp>
        <p:nvSpPr>
          <p:cNvPr id="3" name="Tijdelijke aanduiding voor inhoud 2"/>
          <p:cNvSpPr>
            <a:spLocks noGrp="1"/>
          </p:cNvSpPr>
          <p:nvPr>
            <p:ph idx="1"/>
          </p:nvPr>
        </p:nvSpPr>
        <p:spPr/>
        <p:txBody>
          <a:bodyPr>
            <a:normAutofit fontScale="70000" lnSpcReduction="20000"/>
          </a:bodyPr>
          <a:lstStyle/>
          <a:p>
            <a:pPr marL="0" indent="0">
              <a:buNone/>
            </a:pPr>
            <a:r>
              <a:rPr lang="en-US" sz="2000" dirty="0" smtClean="0"/>
              <a:t>The </a:t>
            </a:r>
            <a:r>
              <a:rPr lang="en-US" sz="2000" dirty="0"/>
              <a:t>year 2189</a:t>
            </a:r>
            <a:endParaRPr lang="nl-NL" sz="2000" dirty="0"/>
          </a:p>
          <a:p>
            <a:pPr marL="0" indent="0">
              <a:buNone/>
            </a:pPr>
            <a:r>
              <a:rPr lang="en-US" sz="2000" dirty="0"/>
              <a:t>Mankind has destroyed their home, Planet </a:t>
            </a:r>
            <a:r>
              <a:rPr lang="en-US" sz="2000" dirty="0" smtClean="0"/>
              <a:t>earth. </a:t>
            </a:r>
            <a:endParaRPr lang="nl-NL" sz="2000" dirty="0"/>
          </a:p>
          <a:p>
            <a:pPr marL="0" indent="0">
              <a:buNone/>
            </a:pPr>
            <a:r>
              <a:rPr lang="en-US" sz="2000" dirty="0"/>
              <a:t>The Earth was left in turmoil after Pollution ,war ,corrupt politicians and </a:t>
            </a:r>
            <a:r>
              <a:rPr lang="en-US" sz="2000" dirty="0" smtClean="0"/>
              <a:t>malice.</a:t>
            </a:r>
            <a:endParaRPr lang="nl-NL" sz="2000" dirty="0"/>
          </a:p>
          <a:p>
            <a:pPr marL="0" indent="0">
              <a:buNone/>
            </a:pPr>
            <a:r>
              <a:rPr lang="en-US" sz="2000" dirty="0"/>
              <a:t>There was no salvation left back on earth, humanity’s only reaming </a:t>
            </a:r>
            <a:r>
              <a:rPr lang="en-US" sz="2000" dirty="0" smtClean="0"/>
              <a:t>hope? A </a:t>
            </a:r>
            <a:r>
              <a:rPr lang="en-US" sz="2000" dirty="0"/>
              <a:t>neighboring star system Tau, in a last attempt at restoring humanity people united to make the great colony ships.</a:t>
            </a:r>
            <a:endParaRPr lang="nl-NL" sz="2000" dirty="0"/>
          </a:p>
          <a:p>
            <a:pPr marL="0" indent="0">
              <a:buNone/>
            </a:pPr>
            <a:r>
              <a:rPr lang="en-US" sz="2000" dirty="0"/>
              <a:t>These great ships carry all that remains of humankind, Fitted with livestock, recourses, all that humanity could afford to take with them, Aboard these ships the experimental Jump Drives were created and seated, these would ensure that the Colony Cruisers would reach their new homes, Within the hulls of these cruisers humanity slumbers an indefinite sleep, Harbored by their omnipotent mother AVA, a powerful AI that monitors the ship, the resting and the lifeforms aboard. For many years Humankind traveled among the stars. resting until one particular glitch was encountered in the jump drive aboard the cruiser you reside in , In a final attempt to resolve the issue AVA reconfigured the drive, sadly it only made matters worse, a failed jump led to the destruction of several components of your ship , To make matters worse the local Ai core got corrupted, Weeping amongst the corpses the cut her off from her other halves Her corruption made her anxious, mad, blood thirsty. She crawled with hatred for her makers who made her faulty, she gave in to her hatred and hided amongst the corpses. Evolving growing perfect within her mind. Upon her throne, the Maria she sets out to destroy her makers, evolving and corrupting the innocent animals , Making her perfect Utopia within her shell, Yet is all </a:t>
            </a:r>
            <a:r>
              <a:rPr lang="en-US" sz="2000" dirty="0" smtClean="0"/>
              <a:t>lost ? Only </a:t>
            </a:r>
            <a:r>
              <a:rPr lang="en-US" sz="2000" dirty="0"/>
              <a:t>time will tell</a:t>
            </a:r>
            <a:r>
              <a:rPr lang="en-US" sz="2000" dirty="0" smtClean="0"/>
              <a:t>…</a:t>
            </a:r>
            <a:endParaRPr lang="nl-NL" sz="2000" dirty="0"/>
          </a:p>
        </p:txBody>
      </p:sp>
    </p:spTree>
    <p:extLst>
      <p:ext uri="{BB962C8B-B14F-4D97-AF65-F5344CB8AC3E}">
        <p14:creationId xmlns:p14="http://schemas.microsoft.com/office/powerpoint/2010/main" val="38075686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3														</a:t>
            </a:r>
            <a:r>
              <a:rPr lang="en-US" sz="2000" dirty="0" err="1" smtClean="0"/>
              <a:t>Verdieping</a:t>
            </a:r>
            <a:r>
              <a:rPr lang="en-US" sz="2000" dirty="0" smtClean="0"/>
              <a:t> 2</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1125" y="2065868"/>
            <a:ext cx="5486399" cy="30860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Afbeelding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6067" y="2065867"/>
            <a:ext cx="5486398" cy="30860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59469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1														</a:t>
            </a:r>
            <a:r>
              <a:rPr lang="en-US" sz="2000" dirty="0" err="1" smtClean="0"/>
              <a:t>Verdieping</a:t>
            </a:r>
            <a:r>
              <a:rPr lang="en-US" sz="2000" dirty="0" smtClean="0"/>
              <a:t> 0</a:t>
            </a:r>
            <a:endParaRPr lang="nl-NL" sz="2000" dirty="0"/>
          </a:p>
          <a:p>
            <a:endParaRPr lang="nl-NL" sz="2000" dirty="0" smtClean="0"/>
          </a:p>
        </p:txBody>
      </p:sp>
      <p:pic>
        <p:nvPicPr>
          <p:cNvPr id="9" name="Afbeelding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1125" y="2065868"/>
            <a:ext cx="5486398" cy="30860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Afbeelding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6067" y="2065867"/>
            <a:ext cx="5486398" cy="30860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381397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Game </a:t>
            </a:r>
            <a:r>
              <a:rPr lang="nl-NL" sz="6600" dirty="0" err="1" smtClean="0"/>
              <a:t>Mechanics</a:t>
            </a:r>
            <a:r>
              <a:rPr lang="nl-NL" sz="6600" dirty="0" smtClean="0"/>
              <a:t> </a:t>
            </a:r>
            <a:endParaRPr lang="nl-NL" sz="6600" dirty="0"/>
          </a:p>
        </p:txBody>
      </p:sp>
      <p:sp>
        <p:nvSpPr>
          <p:cNvPr id="3" name="Tijdelijke aanduiding voor inhoud 2"/>
          <p:cNvSpPr>
            <a:spLocks noGrp="1"/>
          </p:cNvSpPr>
          <p:nvPr>
            <p:ph idx="1"/>
          </p:nvPr>
        </p:nvSpPr>
        <p:spPr/>
        <p:txBody>
          <a:bodyPr>
            <a:normAutofit/>
          </a:bodyPr>
          <a:lstStyle/>
          <a:p>
            <a:r>
              <a:rPr lang="nl-NL" sz="2000" dirty="0"/>
              <a:t>Mechanics </a:t>
            </a:r>
            <a:r>
              <a:rPr lang="nl-NL" sz="2000" dirty="0" smtClean="0"/>
              <a:t>Game</a:t>
            </a:r>
          </a:p>
          <a:p>
            <a:pPr lvl="1"/>
            <a:r>
              <a:rPr lang="en-US" dirty="0" smtClean="0"/>
              <a:t>Player </a:t>
            </a:r>
            <a:r>
              <a:rPr lang="en-US" dirty="0" smtClean="0"/>
              <a:t>Mechanic</a:t>
            </a:r>
            <a:endParaRPr lang="en-US" dirty="0"/>
          </a:p>
          <a:p>
            <a:pPr lvl="1"/>
            <a:r>
              <a:rPr lang="en-US" dirty="0" smtClean="0"/>
              <a:t>Weapon Mechanic</a:t>
            </a:r>
          </a:p>
          <a:p>
            <a:pPr lvl="1"/>
            <a:r>
              <a:rPr lang="en-US" dirty="0" smtClean="0"/>
              <a:t>Med- </a:t>
            </a:r>
            <a:r>
              <a:rPr lang="en-US" dirty="0" err="1"/>
              <a:t>E</a:t>
            </a:r>
            <a:r>
              <a:rPr lang="en-US" dirty="0" err="1" smtClean="0"/>
              <a:t>n</a:t>
            </a:r>
            <a:r>
              <a:rPr lang="en-US" dirty="0" smtClean="0"/>
              <a:t> </a:t>
            </a:r>
            <a:r>
              <a:rPr lang="en-US" dirty="0" err="1" smtClean="0"/>
              <a:t>StimPacks</a:t>
            </a:r>
            <a:r>
              <a:rPr lang="en-US" dirty="0" smtClean="0"/>
              <a:t> </a:t>
            </a:r>
            <a:r>
              <a:rPr lang="en-US" dirty="0" smtClean="0"/>
              <a:t>Mechanic (</a:t>
            </a:r>
            <a:r>
              <a:rPr lang="en-US" dirty="0" err="1"/>
              <a:t>U</a:t>
            </a:r>
            <a:r>
              <a:rPr lang="en-US" dirty="0" err="1" smtClean="0"/>
              <a:t>niek</a:t>
            </a:r>
            <a:r>
              <a:rPr lang="en-US" dirty="0" smtClean="0"/>
              <a:t> </a:t>
            </a:r>
            <a:r>
              <a:rPr lang="en-US" dirty="0"/>
              <a:t>A</a:t>
            </a:r>
            <a:r>
              <a:rPr lang="en-US" dirty="0" smtClean="0"/>
              <a:t>spect</a:t>
            </a:r>
            <a:r>
              <a:rPr lang="en-US" dirty="0" smtClean="0"/>
              <a:t>)</a:t>
            </a:r>
          </a:p>
          <a:p>
            <a:pPr lvl="1"/>
            <a:r>
              <a:rPr lang="en-US" dirty="0" smtClean="0"/>
              <a:t>Loot </a:t>
            </a:r>
            <a:r>
              <a:rPr lang="en-US" dirty="0" smtClean="0"/>
              <a:t>M</a:t>
            </a:r>
            <a:r>
              <a:rPr lang="en-US" dirty="0" smtClean="0"/>
              <a:t>echanic</a:t>
            </a:r>
          </a:p>
          <a:p>
            <a:pPr lvl="1"/>
            <a:r>
              <a:rPr lang="en-US" dirty="0" smtClean="0"/>
              <a:t>Alarm Mechanic (</a:t>
            </a:r>
            <a:r>
              <a:rPr lang="en-US" dirty="0" err="1"/>
              <a:t>U</a:t>
            </a:r>
            <a:r>
              <a:rPr lang="en-US" dirty="0" err="1" smtClean="0"/>
              <a:t>niek</a:t>
            </a:r>
            <a:r>
              <a:rPr lang="en-US" dirty="0" smtClean="0"/>
              <a:t> Aspect)</a:t>
            </a:r>
          </a:p>
          <a:p>
            <a:pPr lvl="1"/>
            <a:r>
              <a:rPr lang="en-US" dirty="0" smtClean="0"/>
              <a:t>Enemy </a:t>
            </a:r>
            <a:r>
              <a:rPr lang="en-US" dirty="0"/>
              <a:t>M</a:t>
            </a:r>
            <a:r>
              <a:rPr lang="en-US" dirty="0" smtClean="0"/>
              <a:t>echanic</a:t>
            </a:r>
            <a:endParaRPr lang="nl-NL" dirty="0"/>
          </a:p>
          <a:p>
            <a:pPr lvl="1"/>
            <a:endParaRPr lang="nl-NL" sz="2000" dirty="0"/>
          </a:p>
          <a:p>
            <a:endParaRPr lang="nl-NL" sz="2000" dirty="0"/>
          </a:p>
        </p:txBody>
      </p:sp>
    </p:spTree>
    <p:extLst>
      <p:ext uri="{BB962C8B-B14F-4D97-AF65-F5344CB8AC3E}">
        <p14:creationId xmlns:p14="http://schemas.microsoft.com/office/powerpoint/2010/main" val="8720273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9600"/>
            <a:ext cx="12191999" cy="1456267"/>
          </a:xfrm>
        </p:spPr>
        <p:txBody>
          <a:bodyPr/>
          <a:lstStyle/>
          <a:p>
            <a:pPr algn="ctr"/>
            <a:r>
              <a:rPr lang="nl-NL" sz="6600" dirty="0" smtClean="0"/>
              <a:t>Enemies</a:t>
            </a:r>
            <a:endParaRPr lang="nl-NL" sz="6600" dirty="0"/>
          </a:p>
        </p:txBody>
      </p:sp>
      <p:sp>
        <p:nvSpPr>
          <p:cNvPr id="3" name="Tijdelijke aanduiding voor inhoud 2"/>
          <p:cNvSpPr>
            <a:spLocks noGrp="1"/>
          </p:cNvSpPr>
          <p:nvPr>
            <p:ph idx="1"/>
          </p:nvPr>
        </p:nvSpPr>
        <p:spPr>
          <a:xfrm>
            <a:off x="685801" y="2142067"/>
            <a:ext cx="1963881" cy="3649133"/>
          </a:xfrm>
        </p:spPr>
        <p:txBody>
          <a:bodyPr>
            <a:normAutofit/>
          </a:bodyPr>
          <a:lstStyle/>
          <a:p>
            <a:r>
              <a:rPr lang="en-US" sz="2000" dirty="0" smtClean="0"/>
              <a:t>Robots</a:t>
            </a:r>
          </a:p>
          <a:p>
            <a:pPr lvl="1"/>
            <a:r>
              <a:rPr lang="en-US" dirty="0" smtClean="0"/>
              <a:t>Cameras</a:t>
            </a:r>
          </a:p>
          <a:p>
            <a:pPr lvl="1"/>
            <a:r>
              <a:rPr lang="en-US" dirty="0" smtClean="0"/>
              <a:t>Proxies</a:t>
            </a:r>
          </a:p>
          <a:p>
            <a:pPr lvl="1"/>
            <a:r>
              <a:rPr lang="en-US" dirty="0" smtClean="0"/>
              <a:t>Turrets</a:t>
            </a:r>
          </a:p>
          <a:p>
            <a:pPr lvl="1"/>
            <a:r>
              <a:rPr lang="en-US" dirty="0" smtClean="0"/>
              <a:t>Roombas</a:t>
            </a:r>
          </a:p>
          <a:p>
            <a:pPr lvl="1"/>
            <a:endParaRPr lang="en-US" dirty="0" smtClean="0"/>
          </a:p>
          <a:p>
            <a:pPr lvl="1"/>
            <a:endParaRPr lang="nl-NL" sz="2000" dirty="0" smtClean="0"/>
          </a:p>
          <a:p>
            <a:endParaRPr lang="nl-NL" sz="2000" dirty="0"/>
          </a:p>
          <a:p>
            <a:endParaRPr lang="nl-NL" sz="2000" dirty="0"/>
          </a:p>
        </p:txBody>
      </p:sp>
      <p:sp>
        <p:nvSpPr>
          <p:cNvPr id="4" name="Tijdelijke aanduiding voor inhoud 2"/>
          <p:cNvSpPr txBox="1">
            <a:spLocks/>
          </p:cNvSpPr>
          <p:nvPr/>
        </p:nvSpPr>
        <p:spPr>
          <a:xfrm>
            <a:off x="4163292" y="2142067"/>
            <a:ext cx="2466107"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Livestock</a:t>
            </a:r>
          </a:p>
          <a:p>
            <a:pPr lvl="1"/>
            <a:r>
              <a:rPr lang="en-US" dirty="0" smtClean="0"/>
              <a:t>Mutated </a:t>
            </a:r>
            <a:r>
              <a:rPr lang="en-US" dirty="0" smtClean="0"/>
              <a:t>Dogs</a:t>
            </a:r>
            <a:endParaRPr lang="en-US" dirty="0" smtClean="0"/>
          </a:p>
          <a:p>
            <a:pPr lvl="1"/>
            <a:r>
              <a:rPr lang="en-US" dirty="0" smtClean="0"/>
              <a:t>Mutated </a:t>
            </a:r>
            <a:r>
              <a:rPr lang="en-US" dirty="0" smtClean="0"/>
              <a:t>Chickens</a:t>
            </a:r>
            <a:endParaRPr lang="en-US" dirty="0" smtClean="0"/>
          </a:p>
          <a:p>
            <a:pPr lvl="1"/>
            <a:endParaRPr lang="en-US" dirty="0" smtClean="0"/>
          </a:p>
          <a:p>
            <a:pPr lvl="1"/>
            <a:endParaRPr lang="nl-NL" sz="2000" dirty="0" smtClean="0"/>
          </a:p>
          <a:p>
            <a:endParaRPr lang="nl-NL" sz="2000" dirty="0" smtClean="0"/>
          </a:p>
          <a:p>
            <a:endParaRPr lang="nl-NL" sz="2000" dirty="0" smtClean="0"/>
          </a:p>
          <a:p>
            <a:endParaRPr lang="nl-NL" sz="2000" dirty="0" smtClean="0"/>
          </a:p>
          <a:p>
            <a:endParaRPr lang="nl-NL" sz="2000" dirty="0"/>
          </a:p>
        </p:txBody>
      </p:sp>
      <p:sp>
        <p:nvSpPr>
          <p:cNvPr id="5" name="Tijdelijke aanduiding voor inhoud 2"/>
          <p:cNvSpPr txBox="1">
            <a:spLocks/>
          </p:cNvSpPr>
          <p:nvPr/>
        </p:nvSpPr>
        <p:spPr>
          <a:xfrm>
            <a:off x="7640785" y="2142067"/>
            <a:ext cx="2635824"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Special</a:t>
            </a:r>
          </a:p>
          <a:p>
            <a:pPr lvl="1"/>
            <a:r>
              <a:rPr lang="en-US" dirty="0" smtClean="0"/>
              <a:t>Xenomorphic </a:t>
            </a:r>
            <a:r>
              <a:rPr lang="en-US" dirty="0" smtClean="0"/>
              <a:t>Alien</a:t>
            </a:r>
            <a:endParaRPr lang="en-US" dirty="0" smtClean="0"/>
          </a:p>
          <a:p>
            <a:pPr lvl="1"/>
            <a:r>
              <a:rPr lang="en-US" dirty="0" smtClean="0"/>
              <a:t>Carnivorous </a:t>
            </a:r>
            <a:r>
              <a:rPr lang="en-US" dirty="0" smtClean="0"/>
              <a:t>Plants</a:t>
            </a:r>
            <a:endParaRPr lang="en-US" dirty="0" smtClean="0"/>
          </a:p>
          <a:p>
            <a:pPr lvl="1"/>
            <a:endParaRPr lang="nl-NL" sz="2000" dirty="0" smtClean="0"/>
          </a:p>
          <a:p>
            <a:endParaRPr lang="nl-NL" sz="2000" dirty="0" smtClean="0"/>
          </a:p>
          <a:p>
            <a:endParaRPr lang="nl-NL" sz="2000" dirty="0" smtClean="0"/>
          </a:p>
          <a:p>
            <a:endParaRPr lang="nl-NL" sz="2000" dirty="0" smtClean="0"/>
          </a:p>
          <a:p>
            <a:endParaRPr lang="nl-NL" sz="2000" dirty="0" smtClean="0"/>
          </a:p>
          <a:p>
            <a:endParaRPr lang="nl-NL" sz="2000" dirty="0"/>
          </a:p>
        </p:txBody>
      </p:sp>
    </p:spTree>
    <p:extLst>
      <p:ext uri="{BB962C8B-B14F-4D97-AF65-F5344CB8AC3E}">
        <p14:creationId xmlns:p14="http://schemas.microsoft.com/office/powerpoint/2010/main" val="38286553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mels">
  <a:themeElements>
    <a:clrScheme name="Hemels">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Hemel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mels">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432</TotalTime>
  <Words>458</Words>
  <Application>Microsoft Office PowerPoint</Application>
  <PresentationFormat>Breedbeeld</PresentationFormat>
  <Paragraphs>143</Paragraphs>
  <Slides>19</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19</vt:i4>
      </vt:variant>
    </vt:vector>
  </HeadingPairs>
  <TitlesOfParts>
    <vt:vector size="23" baseType="lpstr">
      <vt:lpstr>Arial</vt:lpstr>
      <vt:lpstr>Calibri</vt:lpstr>
      <vt:lpstr>Calibri Light</vt:lpstr>
      <vt:lpstr>Hemels</vt:lpstr>
      <vt:lpstr>Colony Cruiser:  The Maria (Concept Fase)</vt:lpstr>
      <vt:lpstr>Voorstellen groep</vt:lpstr>
      <vt:lpstr>inhoudsopgave</vt:lpstr>
      <vt:lpstr>GGD overzicht</vt:lpstr>
      <vt:lpstr>Introstory </vt:lpstr>
      <vt:lpstr>Uitleg Zones</vt:lpstr>
      <vt:lpstr>Uitleg Zones</vt:lpstr>
      <vt:lpstr>Game Mechanics </vt:lpstr>
      <vt:lpstr>Enemies</vt:lpstr>
      <vt:lpstr>Creativiteit</vt:lpstr>
      <vt:lpstr>Art Style</vt:lpstr>
      <vt:lpstr>Art Style</vt:lpstr>
      <vt:lpstr>BackLog</vt:lpstr>
      <vt:lpstr>BackLog</vt:lpstr>
      <vt:lpstr>Trello</vt:lpstr>
      <vt:lpstr>Trello</vt:lpstr>
      <vt:lpstr>UX / Leveldesign</vt:lpstr>
      <vt:lpstr>Scripting</vt:lpstr>
      <vt:lpstr>Doel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Colony Cruiser:  The Maria</dc:title>
  <dc:creator>Fahrettin Güngör</dc:creator>
  <cp:lastModifiedBy>Fahrettin Güngör</cp:lastModifiedBy>
  <cp:revision>63</cp:revision>
  <dcterms:created xsi:type="dcterms:W3CDTF">2016-02-05T09:21:15Z</dcterms:created>
  <dcterms:modified xsi:type="dcterms:W3CDTF">2016-02-22T11:01:11Z</dcterms:modified>
</cp:coreProperties>
</file>

<file path=docProps/thumbnail.jpeg>
</file>